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5AB8BE-08CC-9EB8-8ADD-6389697639EB}" v="44" dt="2025-12-03T11:32:40.407"/>
    <p1510:client id="{D30ABF7C-D21A-67E4-D0D0-8FEEB293D72C}" v="42" dt="2025-12-03T10:22:55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4DB9C29D-08F9-AA7D-EB41-F7870730F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51009639-D8AB-35A0-40A1-D2A2C3AFDE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01"/>
          <a:stretch>
            <a:fillRect/>
          </a:stretch>
        </p:blipFill>
        <p:spPr>
          <a:xfrm>
            <a:off x="329316" y="10"/>
            <a:ext cx="11862684" cy="6857990"/>
          </a:xfrm>
          <a:custGeom>
            <a:avLst/>
            <a:gdLst/>
            <a:ahLst/>
            <a:cxnLst/>
            <a:rect l="l" t="t" r="r" b="b"/>
            <a:pathLst>
              <a:path w="11862684" h="6858000">
                <a:moveTo>
                  <a:pt x="1047342" y="0"/>
                </a:moveTo>
                <a:lnTo>
                  <a:pt x="4590463" y="0"/>
                </a:lnTo>
                <a:lnTo>
                  <a:pt x="5499874" y="0"/>
                </a:lnTo>
                <a:lnTo>
                  <a:pt x="5723425" y="0"/>
                </a:lnTo>
                <a:lnTo>
                  <a:pt x="7580390" y="0"/>
                </a:lnTo>
                <a:lnTo>
                  <a:pt x="7747884" y="0"/>
                </a:lnTo>
                <a:lnTo>
                  <a:pt x="7824084" y="0"/>
                </a:lnTo>
                <a:lnTo>
                  <a:pt x="11862684" y="0"/>
                </a:lnTo>
                <a:lnTo>
                  <a:pt x="11862684" y="6858000"/>
                </a:lnTo>
                <a:lnTo>
                  <a:pt x="7824084" y="6858000"/>
                </a:lnTo>
                <a:lnTo>
                  <a:pt x="7747884" y="6858000"/>
                </a:lnTo>
                <a:lnTo>
                  <a:pt x="7580390" y="6858000"/>
                </a:lnTo>
                <a:lnTo>
                  <a:pt x="5723425" y="6858000"/>
                </a:lnTo>
                <a:lnTo>
                  <a:pt x="5499874" y="6858000"/>
                </a:lnTo>
                <a:lnTo>
                  <a:pt x="4590463" y="6858000"/>
                </a:lnTo>
                <a:lnTo>
                  <a:pt x="1654188" y="6858000"/>
                </a:lnTo>
                <a:cubicBezTo>
                  <a:pt x="1530404" y="6786859"/>
                  <a:pt x="1412658" y="6701489"/>
                  <a:pt x="1279816" y="6658805"/>
                </a:cubicBezTo>
                <a:cubicBezTo>
                  <a:pt x="1189242" y="6630349"/>
                  <a:pt x="1101686" y="6580550"/>
                  <a:pt x="1116783" y="6431153"/>
                </a:cubicBezTo>
                <a:cubicBezTo>
                  <a:pt x="1119802" y="6388469"/>
                  <a:pt x="1095648" y="6356456"/>
                  <a:pt x="1059419" y="6367127"/>
                </a:cubicBezTo>
                <a:cubicBezTo>
                  <a:pt x="989979" y="6388469"/>
                  <a:pt x="956768" y="6327999"/>
                  <a:pt x="917520" y="6281757"/>
                </a:cubicBezTo>
                <a:cubicBezTo>
                  <a:pt x="848079" y="6199945"/>
                  <a:pt x="781658" y="6114575"/>
                  <a:pt x="669950" y="6100347"/>
                </a:cubicBezTo>
                <a:cubicBezTo>
                  <a:pt x="691084" y="6036320"/>
                  <a:pt x="727312" y="6043434"/>
                  <a:pt x="760524" y="6057663"/>
                </a:cubicBezTo>
                <a:cubicBezTo>
                  <a:pt x="848079" y="6093234"/>
                  <a:pt x="935634" y="6132361"/>
                  <a:pt x="1023188" y="6167932"/>
                </a:cubicBezTo>
                <a:cubicBezTo>
                  <a:pt x="1080552" y="6189274"/>
                  <a:pt x="1137916" y="6221287"/>
                  <a:pt x="1213395" y="6196388"/>
                </a:cubicBezTo>
                <a:cubicBezTo>
                  <a:pt x="1146974" y="6068335"/>
                  <a:pt x="1035266" y="6043434"/>
                  <a:pt x="944692" y="6004307"/>
                </a:cubicBezTo>
                <a:cubicBezTo>
                  <a:pt x="832982" y="5954508"/>
                  <a:pt x="766562" y="5862025"/>
                  <a:pt x="685045" y="5755314"/>
                </a:cubicBezTo>
                <a:cubicBezTo>
                  <a:pt x="766562" y="5726858"/>
                  <a:pt x="817887" y="5805112"/>
                  <a:pt x="884310" y="5801555"/>
                </a:cubicBezTo>
                <a:cubicBezTo>
                  <a:pt x="887328" y="5790884"/>
                  <a:pt x="893366" y="5769542"/>
                  <a:pt x="893366" y="5769542"/>
                </a:cubicBezTo>
                <a:cubicBezTo>
                  <a:pt x="784676" y="5712629"/>
                  <a:pt x="736372" y="5605917"/>
                  <a:pt x="718256" y="5474306"/>
                </a:cubicBezTo>
                <a:cubicBezTo>
                  <a:pt x="712218" y="5406721"/>
                  <a:pt x="672970" y="5385379"/>
                  <a:pt x="633720" y="5353367"/>
                </a:cubicBezTo>
                <a:cubicBezTo>
                  <a:pt x="500878" y="5243097"/>
                  <a:pt x="358980" y="5143500"/>
                  <a:pt x="247270" y="4994104"/>
                </a:cubicBezTo>
                <a:cubicBezTo>
                  <a:pt x="377094" y="5011889"/>
                  <a:pt x="479744" y="5111487"/>
                  <a:pt x="615606" y="5154171"/>
                </a:cubicBezTo>
                <a:cubicBezTo>
                  <a:pt x="506917" y="4990547"/>
                  <a:pt x="365016" y="4905177"/>
                  <a:pt x="235194" y="4805580"/>
                </a:cubicBezTo>
                <a:cubicBezTo>
                  <a:pt x="174810" y="4759339"/>
                  <a:pt x="120468" y="4702425"/>
                  <a:pt x="51026" y="4677526"/>
                </a:cubicBezTo>
                <a:cubicBezTo>
                  <a:pt x="26873" y="4670412"/>
                  <a:pt x="-15396" y="4652628"/>
                  <a:pt x="5740" y="4602828"/>
                </a:cubicBezTo>
                <a:cubicBezTo>
                  <a:pt x="23854" y="4560144"/>
                  <a:pt x="57065" y="4574373"/>
                  <a:pt x="87257" y="4585042"/>
                </a:cubicBezTo>
                <a:cubicBezTo>
                  <a:pt x="159715" y="4613499"/>
                  <a:pt x="238213" y="4613499"/>
                  <a:pt x="337844" y="4613499"/>
                </a:cubicBezTo>
                <a:cubicBezTo>
                  <a:pt x="253310" y="4478331"/>
                  <a:pt x="99332" y="4521016"/>
                  <a:pt x="26873" y="4378734"/>
                </a:cubicBezTo>
                <a:cubicBezTo>
                  <a:pt x="117448" y="4353835"/>
                  <a:pt x="186888" y="4403633"/>
                  <a:pt x="259346" y="4414305"/>
                </a:cubicBezTo>
                <a:cubicBezTo>
                  <a:pt x="325769" y="4424975"/>
                  <a:pt x="340863" y="4400076"/>
                  <a:pt x="325769" y="4321821"/>
                </a:cubicBezTo>
                <a:cubicBezTo>
                  <a:pt x="301616" y="4200882"/>
                  <a:pt x="337844" y="4140411"/>
                  <a:pt x="434458" y="4172424"/>
                </a:cubicBezTo>
                <a:cubicBezTo>
                  <a:pt x="525031" y="4204438"/>
                  <a:pt x="534089" y="4158196"/>
                  <a:pt x="509936" y="4090612"/>
                </a:cubicBezTo>
                <a:cubicBezTo>
                  <a:pt x="473706" y="3991015"/>
                  <a:pt x="512954" y="3912759"/>
                  <a:pt x="540128" y="3827390"/>
                </a:cubicBezTo>
                <a:cubicBezTo>
                  <a:pt x="582395" y="3699337"/>
                  <a:pt x="564281" y="3635309"/>
                  <a:pt x="476725" y="3539269"/>
                </a:cubicBezTo>
                <a:cubicBezTo>
                  <a:pt x="425400" y="3485914"/>
                  <a:pt x="374074" y="3439672"/>
                  <a:pt x="301616" y="3393429"/>
                </a:cubicBezTo>
                <a:cubicBezTo>
                  <a:pt x="467668" y="3368530"/>
                  <a:pt x="295577" y="3283162"/>
                  <a:pt x="352940" y="3229805"/>
                </a:cubicBezTo>
                <a:cubicBezTo>
                  <a:pt x="470686" y="3208463"/>
                  <a:pt x="564281" y="3379202"/>
                  <a:pt x="724294" y="3329402"/>
                </a:cubicBezTo>
                <a:cubicBezTo>
                  <a:pt x="531070" y="3183563"/>
                  <a:pt x="313691" y="3137322"/>
                  <a:pt x="171792" y="2941684"/>
                </a:cubicBezTo>
                <a:cubicBezTo>
                  <a:pt x="205002" y="2899000"/>
                  <a:pt x="238213" y="2941684"/>
                  <a:pt x="265385" y="2923898"/>
                </a:cubicBezTo>
                <a:cubicBezTo>
                  <a:pt x="265385" y="2913227"/>
                  <a:pt x="582395" y="2980812"/>
                  <a:pt x="600510" y="2703362"/>
                </a:cubicBezTo>
                <a:cubicBezTo>
                  <a:pt x="606548" y="2703362"/>
                  <a:pt x="612587" y="2703362"/>
                  <a:pt x="618624" y="2692689"/>
                </a:cubicBezTo>
                <a:cubicBezTo>
                  <a:pt x="651834" y="2653563"/>
                  <a:pt x="621644" y="2561080"/>
                  <a:pt x="675988" y="2553965"/>
                </a:cubicBezTo>
                <a:cubicBezTo>
                  <a:pt x="736372" y="2546851"/>
                  <a:pt x="793735" y="2514837"/>
                  <a:pt x="857136" y="2532623"/>
                </a:cubicBezTo>
                <a:cubicBezTo>
                  <a:pt x="905443" y="2546851"/>
                  <a:pt x="956768" y="2564636"/>
                  <a:pt x="1008094" y="2564636"/>
                </a:cubicBezTo>
                <a:cubicBezTo>
                  <a:pt x="1062438" y="2564636"/>
                  <a:pt x="1137916" y="2685576"/>
                  <a:pt x="1171128" y="2525509"/>
                </a:cubicBezTo>
                <a:cubicBezTo>
                  <a:pt x="1171128" y="2518395"/>
                  <a:pt x="1264720" y="2536181"/>
                  <a:pt x="1316045" y="2543294"/>
                </a:cubicBezTo>
                <a:cubicBezTo>
                  <a:pt x="1358314" y="2550408"/>
                  <a:pt x="1409640" y="2582422"/>
                  <a:pt x="1439830" y="2518395"/>
                </a:cubicBezTo>
                <a:cubicBezTo>
                  <a:pt x="1454926" y="2479267"/>
                  <a:pt x="1382466" y="2408126"/>
                  <a:pt x="1319065" y="2401012"/>
                </a:cubicBezTo>
                <a:cubicBezTo>
                  <a:pt x="1261702" y="2393898"/>
                  <a:pt x="1204338" y="2386784"/>
                  <a:pt x="1149994" y="2401012"/>
                </a:cubicBezTo>
                <a:cubicBezTo>
                  <a:pt x="1083572" y="2418796"/>
                  <a:pt x="1047342" y="2390340"/>
                  <a:pt x="1029227" y="2326314"/>
                </a:cubicBezTo>
                <a:cubicBezTo>
                  <a:pt x="1008094" y="2258731"/>
                  <a:pt x="968844" y="2223159"/>
                  <a:pt x="914500" y="2191146"/>
                </a:cubicBezTo>
                <a:cubicBezTo>
                  <a:pt x="781658" y="2112891"/>
                  <a:pt x="654854" y="2020407"/>
                  <a:pt x="509936" y="1974165"/>
                </a:cubicBezTo>
                <a:cubicBezTo>
                  <a:pt x="482764" y="1967051"/>
                  <a:pt x="449553" y="1952823"/>
                  <a:pt x="437476" y="1892353"/>
                </a:cubicBezTo>
                <a:cubicBezTo>
                  <a:pt x="829964" y="1984836"/>
                  <a:pt x="1186222" y="2223159"/>
                  <a:pt x="1590788" y="2208931"/>
                </a:cubicBezTo>
                <a:cubicBezTo>
                  <a:pt x="1482098" y="2134233"/>
                  <a:pt x="1352276" y="2130676"/>
                  <a:pt x="1234528" y="2077320"/>
                </a:cubicBezTo>
                <a:cubicBezTo>
                  <a:pt x="1319065" y="2038192"/>
                  <a:pt x="1397562" y="2080877"/>
                  <a:pt x="1476060" y="2102219"/>
                </a:cubicBezTo>
                <a:cubicBezTo>
                  <a:pt x="1542482" y="2120004"/>
                  <a:pt x="1602864" y="2123562"/>
                  <a:pt x="1608902" y="2013292"/>
                </a:cubicBezTo>
                <a:cubicBezTo>
                  <a:pt x="1608902" y="2002622"/>
                  <a:pt x="1608902" y="1995507"/>
                  <a:pt x="1608902" y="1984836"/>
                </a:cubicBezTo>
                <a:cubicBezTo>
                  <a:pt x="1584749" y="1938595"/>
                  <a:pt x="1551538" y="1917252"/>
                  <a:pt x="1509271" y="1903025"/>
                </a:cubicBezTo>
                <a:cubicBezTo>
                  <a:pt x="1485118" y="1895910"/>
                  <a:pt x="1451907" y="1881683"/>
                  <a:pt x="1451907" y="1849668"/>
                </a:cubicBezTo>
                <a:cubicBezTo>
                  <a:pt x="1454926" y="1728729"/>
                  <a:pt x="1373409" y="1693158"/>
                  <a:pt x="1294912" y="1657587"/>
                </a:cubicBezTo>
                <a:cubicBezTo>
                  <a:pt x="1337180" y="1597117"/>
                  <a:pt x="1373409" y="1639802"/>
                  <a:pt x="1406620" y="1636245"/>
                </a:cubicBezTo>
                <a:cubicBezTo>
                  <a:pt x="1427754" y="1632688"/>
                  <a:pt x="1448887" y="1629132"/>
                  <a:pt x="1448887" y="1597117"/>
                </a:cubicBezTo>
                <a:cubicBezTo>
                  <a:pt x="1448887" y="1572219"/>
                  <a:pt x="1439830" y="1540204"/>
                  <a:pt x="1418696" y="1540204"/>
                </a:cubicBezTo>
                <a:cubicBezTo>
                  <a:pt x="1285854" y="1536647"/>
                  <a:pt x="1210375" y="1365909"/>
                  <a:pt x="1071494" y="1365909"/>
                </a:cubicBezTo>
                <a:cubicBezTo>
                  <a:pt x="986960" y="1365909"/>
                  <a:pt x="1113764" y="1269868"/>
                  <a:pt x="1044324" y="1230741"/>
                </a:cubicBezTo>
                <a:cubicBezTo>
                  <a:pt x="1029227" y="1220069"/>
                  <a:pt x="1086591" y="1205842"/>
                  <a:pt x="1110744" y="1209399"/>
                </a:cubicBezTo>
                <a:cubicBezTo>
                  <a:pt x="1134897" y="1212955"/>
                  <a:pt x="1156032" y="1237855"/>
                  <a:pt x="1186222" y="1220069"/>
                </a:cubicBezTo>
                <a:cubicBezTo>
                  <a:pt x="1201318" y="1156043"/>
                  <a:pt x="1162069" y="1131144"/>
                  <a:pt x="1125840" y="1113358"/>
                </a:cubicBezTo>
                <a:cubicBezTo>
                  <a:pt x="1047342" y="1070674"/>
                  <a:pt x="968844" y="1020875"/>
                  <a:pt x="881290" y="1006647"/>
                </a:cubicBezTo>
                <a:cubicBezTo>
                  <a:pt x="851099" y="1003089"/>
                  <a:pt x="832982" y="985305"/>
                  <a:pt x="836002" y="949734"/>
                </a:cubicBezTo>
                <a:cubicBezTo>
                  <a:pt x="842040" y="903491"/>
                  <a:pt x="872232" y="917720"/>
                  <a:pt x="896385" y="921277"/>
                </a:cubicBezTo>
                <a:cubicBezTo>
                  <a:pt x="911482" y="924835"/>
                  <a:pt x="926577" y="935506"/>
                  <a:pt x="941672" y="910606"/>
                </a:cubicBezTo>
                <a:cubicBezTo>
                  <a:pt x="588434" y="658055"/>
                  <a:pt x="401247" y="672284"/>
                  <a:pt x="5740" y="465975"/>
                </a:cubicBezTo>
                <a:cubicBezTo>
                  <a:pt x="93294" y="426847"/>
                  <a:pt x="156696" y="455303"/>
                  <a:pt x="217079" y="462417"/>
                </a:cubicBezTo>
                <a:cubicBezTo>
                  <a:pt x="368036" y="480203"/>
                  <a:pt x="274442" y="512216"/>
                  <a:pt x="425400" y="533558"/>
                </a:cubicBezTo>
                <a:cubicBezTo>
                  <a:pt x="497860" y="544229"/>
                  <a:pt x="564281" y="579800"/>
                  <a:pt x="645798" y="522887"/>
                </a:cubicBezTo>
                <a:cubicBezTo>
                  <a:pt x="700142" y="483759"/>
                  <a:pt x="787696" y="526444"/>
                  <a:pt x="854118" y="558458"/>
                </a:cubicBezTo>
                <a:cubicBezTo>
                  <a:pt x="908462" y="586915"/>
                  <a:pt x="962806" y="594028"/>
                  <a:pt x="1035266" y="558458"/>
                </a:cubicBezTo>
                <a:cubicBezTo>
                  <a:pt x="968844" y="537116"/>
                  <a:pt x="917520" y="519330"/>
                  <a:pt x="866193" y="505101"/>
                </a:cubicBezTo>
                <a:cubicBezTo>
                  <a:pt x="823926" y="494431"/>
                  <a:pt x="799772" y="469532"/>
                  <a:pt x="802792" y="416176"/>
                </a:cubicBezTo>
                <a:cubicBezTo>
                  <a:pt x="802792" y="387720"/>
                  <a:pt x="793735" y="348592"/>
                  <a:pt x="823926" y="334364"/>
                </a:cubicBezTo>
                <a:cubicBezTo>
                  <a:pt x="848079" y="320135"/>
                  <a:pt x="881290" y="334364"/>
                  <a:pt x="893366" y="359262"/>
                </a:cubicBezTo>
                <a:cubicBezTo>
                  <a:pt x="908462" y="405504"/>
                  <a:pt x="923557" y="448189"/>
                  <a:pt x="974883" y="451747"/>
                </a:cubicBezTo>
                <a:cubicBezTo>
                  <a:pt x="1044324" y="458860"/>
                  <a:pt x="1005074" y="430405"/>
                  <a:pt x="992998" y="394834"/>
                </a:cubicBezTo>
                <a:cubicBezTo>
                  <a:pt x="980921" y="355706"/>
                  <a:pt x="1017152" y="345034"/>
                  <a:pt x="1041304" y="352148"/>
                </a:cubicBezTo>
                <a:cubicBezTo>
                  <a:pt x="1131878" y="384162"/>
                  <a:pt x="1225472" y="327250"/>
                  <a:pt x="1319065" y="373491"/>
                </a:cubicBezTo>
                <a:cubicBezTo>
                  <a:pt x="1294912" y="259665"/>
                  <a:pt x="1243586" y="209867"/>
                  <a:pt x="1134897" y="192082"/>
                </a:cubicBezTo>
                <a:cubicBezTo>
                  <a:pt x="1095648" y="188525"/>
                  <a:pt x="1053380" y="195638"/>
                  <a:pt x="1017152" y="163625"/>
                </a:cubicBezTo>
                <a:cubicBezTo>
                  <a:pt x="996016" y="145839"/>
                  <a:pt x="974883" y="124497"/>
                  <a:pt x="989979" y="88927"/>
                </a:cubicBezTo>
                <a:cubicBezTo>
                  <a:pt x="999036" y="64027"/>
                  <a:pt x="1023188" y="64027"/>
                  <a:pt x="1044324" y="71141"/>
                </a:cubicBezTo>
                <a:cubicBezTo>
                  <a:pt x="1131878" y="110269"/>
                  <a:pt x="1225472" y="120941"/>
                  <a:pt x="1316045" y="135168"/>
                </a:cubicBezTo>
                <a:cubicBezTo>
                  <a:pt x="1331142" y="138725"/>
                  <a:pt x="1346237" y="145839"/>
                  <a:pt x="1361334" y="110269"/>
                </a:cubicBezTo>
                <a:cubicBezTo>
                  <a:pt x="1255664" y="78255"/>
                  <a:pt x="1153012" y="35571"/>
                  <a:pt x="104734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25797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D55A19D-297C-4231-AD1F-08EF9B4AA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AB6C56-3D38-4923-996E-BD474BBB9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4600" y="662169"/>
            <a:ext cx="10289033" cy="5694181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CD21DB-082D-417D-A5AB-FC838AF9D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4600" y="662169"/>
            <a:ext cx="10289033" cy="5694181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llage of various albums&#10;&#10;AI-generated content may be incorrect.">
            <a:extLst>
              <a:ext uri="{FF2B5EF4-FFF2-40B4-BE49-F238E27FC236}">
                <a16:creationId xmlns:a16="http://schemas.microsoft.com/office/drawing/2014/main" id="{4A38FC19-89FD-22D7-3A12-DCFE91CE51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-1"/>
          <a:stretch>
            <a:fillRect/>
          </a:stretch>
        </p:blipFill>
        <p:spPr>
          <a:xfrm>
            <a:off x="838200" y="233807"/>
            <a:ext cx="10468866" cy="5888737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379916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D9FC6AC-4A12-4825-8ABE-0732B8EF4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0E68B313-7B9F-EFAF-2811-2357C6399C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01"/>
          <a:stretch>
            <a:fillRect/>
          </a:stretch>
        </p:blipFill>
        <p:spPr>
          <a:xfrm>
            <a:off x="1" y="10"/>
            <a:ext cx="11862683" cy="6857990"/>
          </a:xfrm>
          <a:custGeom>
            <a:avLst/>
            <a:gdLst/>
            <a:ahLst/>
            <a:cxnLst/>
            <a:rect l="l" t="t" r="r" b="b"/>
            <a:pathLst>
              <a:path w="11862683" h="6858000">
                <a:moveTo>
                  <a:pt x="0" y="0"/>
                </a:moveTo>
                <a:lnTo>
                  <a:pt x="4038600" y="0"/>
                </a:lnTo>
                <a:lnTo>
                  <a:pt x="4114800" y="0"/>
                </a:lnTo>
                <a:lnTo>
                  <a:pt x="4282294" y="0"/>
                </a:lnTo>
                <a:lnTo>
                  <a:pt x="6139260" y="0"/>
                </a:lnTo>
                <a:lnTo>
                  <a:pt x="6362810" y="0"/>
                </a:lnTo>
                <a:lnTo>
                  <a:pt x="7272221" y="0"/>
                </a:lnTo>
                <a:lnTo>
                  <a:pt x="10815342" y="0"/>
                </a:lnTo>
                <a:cubicBezTo>
                  <a:pt x="10709672" y="35571"/>
                  <a:pt x="10607020" y="78255"/>
                  <a:pt x="10501350" y="110269"/>
                </a:cubicBezTo>
                <a:cubicBezTo>
                  <a:pt x="10516447" y="145839"/>
                  <a:pt x="10531542" y="138725"/>
                  <a:pt x="10546639" y="135168"/>
                </a:cubicBezTo>
                <a:cubicBezTo>
                  <a:pt x="10637212" y="120941"/>
                  <a:pt x="10730806" y="110269"/>
                  <a:pt x="10818360" y="71141"/>
                </a:cubicBezTo>
                <a:cubicBezTo>
                  <a:pt x="10839496" y="64027"/>
                  <a:pt x="10863648" y="64027"/>
                  <a:pt x="10872705" y="88927"/>
                </a:cubicBezTo>
                <a:cubicBezTo>
                  <a:pt x="10887801" y="124497"/>
                  <a:pt x="10866668" y="145839"/>
                  <a:pt x="10845532" y="163625"/>
                </a:cubicBezTo>
                <a:cubicBezTo>
                  <a:pt x="10809304" y="195638"/>
                  <a:pt x="10767036" y="188525"/>
                  <a:pt x="10727787" y="192082"/>
                </a:cubicBezTo>
                <a:cubicBezTo>
                  <a:pt x="10619098" y="209867"/>
                  <a:pt x="10567772" y="259665"/>
                  <a:pt x="10543619" y="373491"/>
                </a:cubicBezTo>
                <a:cubicBezTo>
                  <a:pt x="10637212" y="327250"/>
                  <a:pt x="10730806" y="384162"/>
                  <a:pt x="10821380" y="352148"/>
                </a:cubicBezTo>
                <a:cubicBezTo>
                  <a:pt x="10845532" y="345034"/>
                  <a:pt x="10881763" y="355706"/>
                  <a:pt x="10869686" y="394834"/>
                </a:cubicBezTo>
                <a:cubicBezTo>
                  <a:pt x="10857610" y="430405"/>
                  <a:pt x="10818360" y="458860"/>
                  <a:pt x="10887801" y="451747"/>
                </a:cubicBezTo>
                <a:cubicBezTo>
                  <a:pt x="10939127" y="448189"/>
                  <a:pt x="10954222" y="405504"/>
                  <a:pt x="10969318" y="359262"/>
                </a:cubicBezTo>
                <a:cubicBezTo>
                  <a:pt x="10981394" y="334364"/>
                  <a:pt x="11014605" y="320135"/>
                  <a:pt x="11038758" y="334364"/>
                </a:cubicBezTo>
                <a:cubicBezTo>
                  <a:pt x="11068949" y="348592"/>
                  <a:pt x="11059892" y="387720"/>
                  <a:pt x="11059892" y="416176"/>
                </a:cubicBezTo>
                <a:cubicBezTo>
                  <a:pt x="11062912" y="469532"/>
                  <a:pt x="11038758" y="494431"/>
                  <a:pt x="10996491" y="505101"/>
                </a:cubicBezTo>
                <a:cubicBezTo>
                  <a:pt x="10945164" y="519330"/>
                  <a:pt x="10893840" y="537116"/>
                  <a:pt x="10827418" y="558458"/>
                </a:cubicBezTo>
                <a:cubicBezTo>
                  <a:pt x="10899878" y="594028"/>
                  <a:pt x="10954222" y="586915"/>
                  <a:pt x="11008566" y="558458"/>
                </a:cubicBezTo>
                <a:cubicBezTo>
                  <a:pt x="11074988" y="526444"/>
                  <a:pt x="11162542" y="483759"/>
                  <a:pt x="11216886" y="522887"/>
                </a:cubicBezTo>
                <a:cubicBezTo>
                  <a:pt x="11298403" y="579800"/>
                  <a:pt x="11364824" y="544229"/>
                  <a:pt x="11437284" y="533558"/>
                </a:cubicBezTo>
                <a:cubicBezTo>
                  <a:pt x="11588242" y="512216"/>
                  <a:pt x="11494648" y="480203"/>
                  <a:pt x="11645605" y="462417"/>
                </a:cubicBezTo>
                <a:cubicBezTo>
                  <a:pt x="11705988" y="455303"/>
                  <a:pt x="11769390" y="426847"/>
                  <a:pt x="11856944" y="465975"/>
                </a:cubicBezTo>
                <a:cubicBezTo>
                  <a:pt x="11461437" y="672284"/>
                  <a:pt x="11274250" y="658055"/>
                  <a:pt x="10921012" y="910606"/>
                </a:cubicBezTo>
                <a:cubicBezTo>
                  <a:pt x="10936107" y="935506"/>
                  <a:pt x="10951202" y="924835"/>
                  <a:pt x="10966299" y="921277"/>
                </a:cubicBezTo>
                <a:cubicBezTo>
                  <a:pt x="10990452" y="917720"/>
                  <a:pt x="11020644" y="903491"/>
                  <a:pt x="11026682" y="949734"/>
                </a:cubicBezTo>
                <a:cubicBezTo>
                  <a:pt x="11029702" y="985305"/>
                  <a:pt x="11011585" y="1003089"/>
                  <a:pt x="10981394" y="1006647"/>
                </a:cubicBezTo>
                <a:cubicBezTo>
                  <a:pt x="10893840" y="1020875"/>
                  <a:pt x="10815342" y="1070674"/>
                  <a:pt x="10736844" y="1113358"/>
                </a:cubicBezTo>
                <a:cubicBezTo>
                  <a:pt x="10700615" y="1131144"/>
                  <a:pt x="10661366" y="1156043"/>
                  <a:pt x="10676462" y="1220069"/>
                </a:cubicBezTo>
                <a:cubicBezTo>
                  <a:pt x="10706652" y="1237855"/>
                  <a:pt x="10727787" y="1212955"/>
                  <a:pt x="10751940" y="1209399"/>
                </a:cubicBezTo>
                <a:cubicBezTo>
                  <a:pt x="10776093" y="1205842"/>
                  <a:pt x="10833457" y="1220069"/>
                  <a:pt x="10818360" y="1230741"/>
                </a:cubicBezTo>
                <a:cubicBezTo>
                  <a:pt x="10748920" y="1269868"/>
                  <a:pt x="10875724" y="1365909"/>
                  <a:pt x="10791190" y="1365909"/>
                </a:cubicBezTo>
                <a:cubicBezTo>
                  <a:pt x="10652309" y="1365909"/>
                  <a:pt x="10576830" y="1536647"/>
                  <a:pt x="10443988" y="1540204"/>
                </a:cubicBezTo>
                <a:cubicBezTo>
                  <a:pt x="10422854" y="1540204"/>
                  <a:pt x="10413797" y="1572219"/>
                  <a:pt x="10413797" y="1597117"/>
                </a:cubicBezTo>
                <a:cubicBezTo>
                  <a:pt x="10413797" y="1629132"/>
                  <a:pt x="10434930" y="1632688"/>
                  <a:pt x="10456064" y="1636245"/>
                </a:cubicBezTo>
                <a:cubicBezTo>
                  <a:pt x="10489275" y="1639802"/>
                  <a:pt x="10525504" y="1597117"/>
                  <a:pt x="10567772" y="1657587"/>
                </a:cubicBezTo>
                <a:cubicBezTo>
                  <a:pt x="10489275" y="1693158"/>
                  <a:pt x="10407758" y="1728729"/>
                  <a:pt x="10410777" y="1849668"/>
                </a:cubicBezTo>
                <a:cubicBezTo>
                  <a:pt x="10410777" y="1881683"/>
                  <a:pt x="10377566" y="1895910"/>
                  <a:pt x="10353413" y="1903025"/>
                </a:cubicBezTo>
                <a:cubicBezTo>
                  <a:pt x="10311146" y="1917252"/>
                  <a:pt x="10277935" y="1938595"/>
                  <a:pt x="10253782" y="1984836"/>
                </a:cubicBezTo>
                <a:cubicBezTo>
                  <a:pt x="10253782" y="1995507"/>
                  <a:pt x="10253782" y="2002622"/>
                  <a:pt x="10253782" y="2013292"/>
                </a:cubicBezTo>
                <a:cubicBezTo>
                  <a:pt x="10259820" y="2123562"/>
                  <a:pt x="10320202" y="2120004"/>
                  <a:pt x="10386624" y="2102219"/>
                </a:cubicBezTo>
                <a:cubicBezTo>
                  <a:pt x="10465122" y="2080877"/>
                  <a:pt x="10543619" y="2038192"/>
                  <a:pt x="10628156" y="2077320"/>
                </a:cubicBezTo>
                <a:cubicBezTo>
                  <a:pt x="10510408" y="2130676"/>
                  <a:pt x="10380586" y="2134233"/>
                  <a:pt x="10271896" y="2208931"/>
                </a:cubicBezTo>
                <a:cubicBezTo>
                  <a:pt x="10676462" y="2223159"/>
                  <a:pt x="11032720" y="1984836"/>
                  <a:pt x="11425208" y="1892353"/>
                </a:cubicBezTo>
                <a:cubicBezTo>
                  <a:pt x="11413131" y="1952823"/>
                  <a:pt x="11379920" y="1967051"/>
                  <a:pt x="11352748" y="1974165"/>
                </a:cubicBezTo>
                <a:cubicBezTo>
                  <a:pt x="11207830" y="2020407"/>
                  <a:pt x="11081026" y="2112891"/>
                  <a:pt x="10948184" y="2191146"/>
                </a:cubicBezTo>
                <a:cubicBezTo>
                  <a:pt x="10893840" y="2223159"/>
                  <a:pt x="10854590" y="2258731"/>
                  <a:pt x="10833457" y="2326314"/>
                </a:cubicBezTo>
                <a:cubicBezTo>
                  <a:pt x="10815342" y="2390340"/>
                  <a:pt x="10779112" y="2418796"/>
                  <a:pt x="10712690" y="2401012"/>
                </a:cubicBezTo>
                <a:cubicBezTo>
                  <a:pt x="10658346" y="2386784"/>
                  <a:pt x="10600982" y="2393898"/>
                  <a:pt x="10543619" y="2401012"/>
                </a:cubicBezTo>
                <a:cubicBezTo>
                  <a:pt x="10480218" y="2408126"/>
                  <a:pt x="10407758" y="2479267"/>
                  <a:pt x="10422854" y="2518395"/>
                </a:cubicBezTo>
                <a:cubicBezTo>
                  <a:pt x="10453044" y="2582422"/>
                  <a:pt x="10504370" y="2550408"/>
                  <a:pt x="10546639" y="2543294"/>
                </a:cubicBezTo>
                <a:cubicBezTo>
                  <a:pt x="10597964" y="2536181"/>
                  <a:pt x="10691556" y="2518395"/>
                  <a:pt x="10691556" y="2525509"/>
                </a:cubicBezTo>
                <a:cubicBezTo>
                  <a:pt x="10724768" y="2685576"/>
                  <a:pt x="10800246" y="2564636"/>
                  <a:pt x="10854590" y="2564636"/>
                </a:cubicBezTo>
                <a:cubicBezTo>
                  <a:pt x="10905916" y="2564636"/>
                  <a:pt x="10957241" y="2546851"/>
                  <a:pt x="11005548" y="2532623"/>
                </a:cubicBezTo>
                <a:cubicBezTo>
                  <a:pt x="11068949" y="2514837"/>
                  <a:pt x="11126312" y="2546851"/>
                  <a:pt x="11186696" y="2553965"/>
                </a:cubicBezTo>
                <a:cubicBezTo>
                  <a:pt x="11241040" y="2561080"/>
                  <a:pt x="11210850" y="2653563"/>
                  <a:pt x="11244060" y="2692689"/>
                </a:cubicBezTo>
                <a:cubicBezTo>
                  <a:pt x="11250097" y="2703362"/>
                  <a:pt x="11256136" y="2703362"/>
                  <a:pt x="11262174" y="2703362"/>
                </a:cubicBezTo>
                <a:cubicBezTo>
                  <a:pt x="11280289" y="2980812"/>
                  <a:pt x="11597299" y="2913227"/>
                  <a:pt x="11597299" y="2923898"/>
                </a:cubicBezTo>
                <a:cubicBezTo>
                  <a:pt x="11624471" y="2941684"/>
                  <a:pt x="11657682" y="2899000"/>
                  <a:pt x="11690892" y="2941684"/>
                </a:cubicBezTo>
                <a:cubicBezTo>
                  <a:pt x="11548993" y="3137322"/>
                  <a:pt x="11331614" y="3183563"/>
                  <a:pt x="11138390" y="3329402"/>
                </a:cubicBezTo>
                <a:cubicBezTo>
                  <a:pt x="11298403" y="3379202"/>
                  <a:pt x="11391998" y="3208463"/>
                  <a:pt x="11509744" y="3229805"/>
                </a:cubicBezTo>
                <a:cubicBezTo>
                  <a:pt x="11567107" y="3283162"/>
                  <a:pt x="11395016" y="3368530"/>
                  <a:pt x="11561068" y="3393429"/>
                </a:cubicBezTo>
                <a:cubicBezTo>
                  <a:pt x="11488610" y="3439672"/>
                  <a:pt x="11437284" y="3485914"/>
                  <a:pt x="11385959" y="3539269"/>
                </a:cubicBezTo>
                <a:cubicBezTo>
                  <a:pt x="11298403" y="3635309"/>
                  <a:pt x="11280289" y="3699337"/>
                  <a:pt x="11322556" y="3827390"/>
                </a:cubicBezTo>
                <a:cubicBezTo>
                  <a:pt x="11349730" y="3912759"/>
                  <a:pt x="11388978" y="3991015"/>
                  <a:pt x="11352748" y="4090612"/>
                </a:cubicBezTo>
                <a:cubicBezTo>
                  <a:pt x="11328595" y="4158196"/>
                  <a:pt x="11337653" y="4204438"/>
                  <a:pt x="11428226" y="4172424"/>
                </a:cubicBezTo>
                <a:cubicBezTo>
                  <a:pt x="11524840" y="4140411"/>
                  <a:pt x="11561068" y="4200882"/>
                  <a:pt x="11536915" y="4321821"/>
                </a:cubicBezTo>
                <a:cubicBezTo>
                  <a:pt x="11521821" y="4400076"/>
                  <a:pt x="11536915" y="4424975"/>
                  <a:pt x="11603338" y="4414305"/>
                </a:cubicBezTo>
                <a:cubicBezTo>
                  <a:pt x="11675796" y="4403633"/>
                  <a:pt x="11745236" y="4353835"/>
                  <a:pt x="11835811" y="4378734"/>
                </a:cubicBezTo>
                <a:cubicBezTo>
                  <a:pt x="11763352" y="4521016"/>
                  <a:pt x="11609374" y="4478331"/>
                  <a:pt x="11524840" y="4613499"/>
                </a:cubicBezTo>
                <a:cubicBezTo>
                  <a:pt x="11624471" y="4613499"/>
                  <a:pt x="11702969" y="4613499"/>
                  <a:pt x="11775427" y="4585042"/>
                </a:cubicBezTo>
                <a:cubicBezTo>
                  <a:pt x="11805619" y="4574373"/>
                  <a:pt x="11838830" y="4560144"/>
                  <a:pt x="11856944" y="4602828"/>
                </a:cubicBezTo>
                <a:cubicBezTo>
                  <a:pt x="11878080" y="4652628"/>
                  <a:pt x="11835811" y="4670412"/>
                  <a:pt x="11811658" y="4677526"/>
                </a:cubicBezTo>
                <a:cubicBezTo>
                  <a:pt x="11742216" y="4702425"/>
                  <a:pt x="11687874" y="4759339"/>
                  <a:pt x="11627490" y="4805580"/>
                </a:cubicBezTo>
                <a:cubicBezTo>
                  <a:pt x="11497668" y="4905177"/>
                  <a:pt x="11355767" y="4990547"/>
                  <a:pt x="11247078" y="5154171"/>
                </a:cubicBezTo>
                <a:cubicBezTo>
                  <a:pt x="11382940" y="5111487"/>
                  <a:pt x="11485590" y="5011889"/>
                  <a:pt x="11615414" y="4994104"/>
                </a:cubicBezTo>
                <a:cubicBezTo>
                  <a:pt x="11503704" y="5143500"/>
                  <a:pt x="11361806" y="5243097"/>
                  <a:pt x="11228964" y="5353367"/>
                </a:cubicBezTo>
                <a:cubicBezTo>
                  <a:pt x="11189714" y="5385379"/>
                  <a:pt x="11150466" y="5406721"/>
                  <a:pt x="11144428" y="5474306"/>
                </a:cubicBezTo>
                <a:cubicBezTo>
                  <a:pt x="11126312" y="5605917"/>
                  <a:pt x="11078008" y="5712629"/>
                  <a:pt x="10969318" y="5769542"/>
                </a:cubicBezTo>
                <a:cubicBezTo>
                  <a:pt x="10969318" y="5769542"/>
                  <a:pt x="10975356" y="5790884"/>
                  <a:pt x="10978374" y="5801555"/>
                </a:cubicBezTo>
                <a:cubicBezTo>
                  <a:pt x="11044797" y="5805112"/>
                  <a:pt x="11096122" y="5726858"/>
                  <a:pt x="11177639" y="5755314"/>
                </a:cubicBezTo>
                <a:cubicBezTo>
                  <a:pt x="11096122" y="5862025"/>
                  <a:pt x="11029702" y="5954508"/>
                  <a:pt x="10917992" y="6004307"/>
                </a:cubicBezTo>
                <a:cubicBezTo>
                  <a:pt x="10827418" y="6043434"/>
                  <a:pt x="10715710" y="6068335"/>
                  <a:pt x="10649289" y="6196388"/>
                </a:cubicBezTo>
                <a:cubicBezTo>
                  <a:pt x="10724768" y="6221287"/>
                  <a:pt x="10782132" y="6189274"/>
                  <a:pt x="10839496" y="6167932"/>
                </a:cubicBezTo>
                <a:cubicBezTo>
                  <a:pt x="10927050" y="6132361"/>
                  <a:pt x="11014605" y="6093234"/>
                  <a:pt x="11102160" y="6057663"/>
                </a:cubicBezTo>
                <a:cubicBezTo>
                  <a:pt x="11135372" y="6043434"/>
                  <a:pt x="11171600" y="6036320"/>
                  <a:pt x="11192734" y="6100347"/>
                </a:cubicBezTo>
                <a:cubicBezTo>
                  <a:pt x="11081026" y="6114575"/>
                  <a:pt x="11014605" y="6199945"/>
                  <a:pt x="10945164" y="6281757"/>
                </a:cubicBezTo>
                <a:cubicBezTo>
                  <a:pt x="10905916" y="6327999"/>
                  <a:pt x="10872705" y="6388469"/>
                  <a:pt x="10803265" y="6367127"/>
                </a:cubicBezTo>
                <a:cubicBezTo>
                  <a:pt x="10767036" y="6356456"/>
                  <a:pt x="10742882" y="6388469"/>
                  <a:pt x="10745901" y="6431153"/>
                </a:cubicBezTo>
                <a:cubicBezTo>
                  <a:pt x="10760998" y="6580550"/>
                  <a:pt x="10673442" y="6630349"/>
                  <a:pt x="10582868" y="6658805"/>
                </a:cubicBezTo>
                <a:cubicBezTo>
                  <a:pt x="10450026" y="6701489"/>
                  <a:pt x="10332280" y="6786859"/>
                  <a:pt x="10208496" y="6858000"/>
                </a:cubicBezTo>
                <a:lnTo>
                  <a:pt x="7272221" y="6858000"/>
                </a:lnTo>
                <a:lnTo>
                  <a:pt x="6362810" y="6858000"/>
                </a:lnTo>
                <a:lnTo>
                  <a:pt x="6139260" y="6858000"/>
                </a:lnTo>
                <a:lnTo>
                  <a:pt x="4282294" y="6858000"/>
                </a:lnTo>
                <a:lnTo>
                  <a:pt x="4114800" y="6858000"/>
                </a:lnTo>
                <a:lnTo>
                  <a:pt x="40386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4488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6EE0B6E2-7CE8-4D86-87FC-4B58A7D8E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icons on a black background&#10;&#10;AI-generated content may be incorrect.">
            <a:extLst>
              <a:ext uri="{FF2B5EF4-FFF2-40B4-BE49-F238E27FC236}">
                <a16:creationId xmlns:a16="http://schemas.microsoft.com/office/drawing/2014/main" id="{A7FAB24F-DCEB-5E1B-F8A1-62A30C0CDE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5456"/>
          <a:stretch>
            <a:fillRect/>
          </a:stretch>
        </p:blipFill>
        <p:spPr>
          <a:xfrm>
            <a:off x="577637" y="424330"/>
            <a:ext cx="11036726" cy="5869478"/>
          </a:xfrm>
          <a:custGeom>
            <a:avLst/>
            <a:gdLst/>
            <a:ahLst/>
            <a:cxnLst/>
            <a:rect l="l" t="t" r="r" b="b"/>
            <a:pathLst>
              <a:path w="10630858" h="5869478">
                <a:moveTo>
                  <a:pt x="5791061" y="218"/>
                </a:moveTo>
                <a:cubicBezTo>
                  <a:pt x="5877327" y="-560"/>
                  <a:pt x="5971399" y="626"/>
                  <a:pt x="6073275" y="5793"/>
                </a:cubicBezTo>
                <a:cubicBezTo>
                  <a:pt x="6098744" y="7086"/>
                  <a:pt x="6121786" y="8165"/>
                  <a:pt x="6142651" y="9057"/>
                </a:cubicBezTo>
                <a:lnTo>
                  <a:pt x="6164185" y="9874"/>
                </a:lnTo>
                <a:lnTo>
                  <a:pt x="6258731" y="5793"/>
                </a:lnTo>
                <a:lnTo>
                  <a:pt x="6319194" y="2002"/>
                </a:lnTo>
                <a:lnTo>
                  <a:pt x="6413049" y="11772"/>
                </a:lnTo>
                <a:cubicBezTo>
                  <a:pt x="6592720" y="42783"/>
                  <a:pt x="6774188" y="66100"/>
                  <a:pt x="6956654" y="46745"/>
                </a:cubicBezTo>
                <a:cubicBezTo>
                  <a:pt x="7082424" y="33223"/>
                  <a:pt x="7207994" y="25294"/>
                  <a:pt x="7334364" y="25763"/>
                </a:cubicBezTo>
                <a:cubicBezTo>
                  <a:pt x="7624835" y="25763"/>
                  <a:pt x="7915502" y="28559"/>
                  <a:pt x="8205974" y="22730"/>
                </a:cubicBezTo>
                <a:cubicBezTo>
                  <a:pt x="8464499" y="17601"/>
                  <a:pt x="8722029" y="6412"/>
                  <a:pt x="8980756" y="34620"/>
                </a:cubicBezTo>
                <a:cubicBezTo>
                  <a:pt x="9362658" y="76124"/>
                  <a:pt x="9746556" y="62832"/>
                  <a:pt x="10129655" y="57937"/>
                </a:cubicBezTo>
                <a:lnTo>
                  <a:pt x="10163726" y="56766"/>
                </a:lnTo>
                <a:lnTo>
                  <a:pt x="10254950" y="73131"/>
                </a:lnTo>
                <a:lnTo>
                  <a:pt x="10311819" y="101928"/>
                </a:lnTo>
                <a:cubicBezTo>
                  <a:pt x="10479504" y="200737"/>
                  <a:pt x="10591476" y="367254"/>
                  <a:pt x="10625532" y="561669"/>
                </a:cubicBezTo>
                <a:lnTo>
                  <a:pt x="10626834" y="578090"/>
                </a:lnTo>
                <a:lnTo>
                  <a:pt x="10611964" y="734537"/>
                </a:lnTo>
                <a:cubicBezTo>
                  <a:pt x="10602387" y="823467"/>
                  <a:pt x="10587763" y="913306"/>
                  <a:pt x="10611964" y="1001326"/>
                </a:cubicBezTo>
                <a:cubicBezTo>
                  <a:pt x="10628543" y="1062669"/>
                  <a:pt x="10632231" y="1127783"/>
                  <a:pt x="10622705" y="1191154"/>
                </a:cubicBezTo>
                <a:cubicBezTo>
                  <a:pt x="10606645" y="1303627"/>
                  <a:pt x="10603293" y="1418084"/>
                  <a:pt x="10612740" y="1531572"/>
                </a:cubicBezTo>
                <a:cubicBezTo>
                  <a:pt x="10618978" y="1606398"/>
                  <a:pt x="10618020" y="1681815"/>
                  <a:pt x="10609893" y="1756397"/>
                </a:cubicBezTo>
                <a:cubicBezTo>
                  <a:pt x="10599152" y="1856690"/>
                  <a:pt x="10582457" y="1958800"/>
                  <a:pt x="10602776" y="2059394"/>
                </a:cubicBezTo>
                <a:cubicBezTo>
                  <a:pt x="10635130" y="2219226"/>
                  <a:pt x="10628659" y="2378906"/>
                  <a:pt x="10615717" y="2539949"/>
                </a:cubicBezTo>
                <a:cubicBezTo>
                  <a:pt x="10606011" y="2659785"/>
                  <a:pt x="10595269" y="2780984"/>
                  <a:pt x="10614682" y="2902183"/>
                </a:cubicBezTo>
                <a:cubicBezTo>
                  <a:pt x="10623029" y="2958418"/>
                  <a:pt x="10623029" y="3015928"/>
                  <a:pt x="10614682" y="3072165"/>
                </a:cubicBezTo>
                <a:cubicBezTo>
                  <a:pt x="10604587" y="3147914"/>
                  <a:pt x="10595010" y="3222907"/>
                  <a:pt x="10607952" y="3299413"/>
                </a:cubicBezTo>
                <a:cubicBezTo>
                  <a:pt x="10613646" y="3332743"/>
                  <a:pt x="10617917" y="3366376"/>
                  <a:pt x="10620894" y="3400009"/>
                </a:cubicBezTo>
                <a:cubicBezTo>
                  <a:pt x="10626822" y="3485877"/>
                  <a:pt x="10624699" y="3572233"/>
                  <a:pt x="10614553" y="3657556"/>
                </a:cubicBezTo>
                <a:cubicBezTo>
                  <a:pt x="10604846" y="3756637"/>
                  <a:pt x="10620635" y="3856323"/>
                  <a:pt x="10607694" y="3955100"/>
                </a:cubicBezTo>
                <a:cubicBezTo>
                  <a:pt x="10598504" y="4034653"/>
                  <a:pt x="10598155" y="4115265"/>
                  <a:pt x="10606658" y="4194923"/>
                </a:cubicBezTo>
                <a:cubicBezTo>
                  <a:pt x="10621954" y="4345512"/>
                  <a:pt x="10620998" y="4497755"/>
                  <a:pt x="10603811" y="4648057"/>
                </a:cubicBezTo>
                <a:cubicBezTo>
                  <a:pt x="10593198" y="4735775"/>
                  <a:pt x="10587116" y="4826067"/>
                  <a:pt x="10606140" y="4912119"/>
                </a:cubicBezTo>
                <a:cubicBezTo>
                  <a:pt x="10628530" y="5013245"/>
                  <a:pt x="10633189" y="5114446"/>
                  <a:pt x="10629921" y="5215515"/>
                </a:cubicBezTo>
                <a:lnTo>
                  <a:pt x="10625356" y="5273604"/>
                </a:lnTo>
                <a:lnTo>
                  <a:pt x="10624284" y="5284086"/>
                </a:lnTo>
                <a:cubicBezTo>
                  <a:pt x="10601148" y="5404993"/>
                  <a:pt x="10545219" y="5529874"/>
                  <a:pt x="10458692" y="5632218"/>
                </a:cubicBezTo>
                <a:lnTo>
                  <a:pt x="10418904" y="5670857"/>
                </a:lnTo>
                <a:lnTo>
                  <a:pt x="10417064" y="5673484"/>
                </a:lnTo>
                <a:cubicBezTo>
                  <a:pt x="10307992" y="5802550"/>
                  <a:pt x="10158402" y="5877799"/>
                  <a:pt x="9954609" y="5858572"/>
                </a:cubicBezTo>
                <a:cubicBezTo>
                  <a:pt x="9860355" y="5870096"/>
                  <a:pt x="9750551" y="5855439"/>
                  <a:pt x="9657171" y="5854061"/>
                </a:cubicBezTo>
                <a:lnTo>
                  <a:pt x="9612467" y="5856387"/>
                </a:lnTo>
                <a:lnTo>
                  <a:pt x="9279984" y="5838331"/>
                </a:lnTo>
                <a:cubicBezTo>
                  <a:pt x="9153141" y="5834280"/>
                  <a:pt x="9026273" y="5834164"/>
                  <a:pt x="8899305" y="5841275"/>
                </a:cubicBezTo>
                <a:cubicBezTo>
                  <a:pt x="8761407" y="5850940"/>
                  <a:pt x="8623304" y="5854733"/>
                  <a:pt x="8485266" y="5852671"/>
                </a:cubicBezTo>
                <a:lnTo>
                  <a:pt x="8314842" y="5842884"/>
                </a:lnTo>
                <a:lnTo>
                  <a:pt x="8193631" y="5825368"/>
                </a:lnTo>
                <a:lnTo>
                  <a:pt x="8029897" y="5818284"/>
                </a:lnTo>
                <a:lnTo>
                  <a:pt x="8028296" y="5817260"/>
                </a:lnTo>
                <a:lnTo>
                  <a:pt x="8008332" y="5817260"/>
                </a:lnTo>
                <a:lnTo>
                  <a:pt x="8006732" y="5818114"/>
                </a:lnTo>
                <a:lnTo>
                  <a:pt x="7839115" y="5825368"/>
                </a:lnTo>
                <a:lnTo>
                  <a:pt x="7801585" y="5830791"/>
                </a:lnTo>
                <a:lnTo>
                  <a:pt x="7734233" y="5834980"/>
                </a:lnTo>
                <a:lnTo>
                  <a:pt x="7482820" y="5855530"/>
                </a:lnTo>
                <a:lnTo>
                  <a:pt x="7445741" y="5854102"/>
                </a:lnTo>
                <a:lnTo>
                  <a:pt x="7403701" y="5858035"/>
                </a:lnTo>
                <a:lnTo>
                  <a:pt x="7155292" y="5854564"/>
                </a:lnTo>
                <a:cubicBezTo>
                  <a:pt x="6874805" y="5835913"/>
                  <a:pt x="6593917" y="5824488"/>
                  <a:pt x="6312830" y="5849900"/>
                </a:cubicBezTo>
                <a:lnTo>
                  <a:pt x="6232577" y="5855788"/>
                </a:lnTo>
                <a:lnTo>
                  <a:pt x="6231985" y="5855764"/>
                </a:lnTo>
                <a:lnTo>
                  <a:pt x="6166003" y="5858572"/>
                </a:lnTo>
                <a:cubicBezTo>
                  <a:pt x="6100624" y="5861901"/>
                  <a:pt x="6043822" y="5864887"/>
                  <a:pt x="5993271" y="5866513"/>
                </a:cubicBezTo>
                <a:lnTo>
                  <a:pt x="5925657" y="5866398"/>
                </a:lnTo>
                <a:lnTo>
                  <a:pt x="5833706" y="5859695"/>
                </a:lnTo>
                <a:cubicBezTo>
                  <a:pt x="5697214" y="5841788"/>
                  <a:pt x="5559607" y="5838897"/>
                  <a:pt x="5422657" y="5851067"/>
                </a:cubicBezTo>
                <a:lnTo>
                  <a:pt x="5250035" y="5858044"/>
                </a:lnTo>
                <a:lnTo>
                  <a:pt x="5151093" y="5858278"/>
                </a:lnTo>
                <a:lnTo>
                  <a:pt x="4972680" y="5851067"/>
                </a:lnTo>
                <a:cubicBezTo>
                  <a:pt x="4829141" y="5841741"/>
                  <a:pt x="4685204" y="5826120"/>
                  <a:pt x="4542066" y="5842905"/>
                </a:cubicBezTo>
                <a:cubicBezTo>
                  <a:pt x="4491758" y="5848734"/>
                  <a:pt x="4441488" y="5852626"/>
                  <a:pt x="4391242" y="5854962"/>
                </a:cubicBezTo>
                <a:lnTo>
                  <a:pt x="4246482" y="5857576"/>
                </a:lnTo>
                <a:lnTo>
                  <a:pt x="4221030" y="5856572"/>
                </a:lnTo>
                <a:lnTo>
                  <a:pt x="4218005" y="5856681"/>
                </a:lnTo>
                <a:lnTo>
                  <a:pt x="3939367" y="5844305"/>
                </a:lnTo>
                <a:cubicBezTo>
                  <a:pt x="3773470" y="5832648"/>
                  <a:pt x="3606974" y="5815626"/>
                  <a:pt x="3441875" y="5843140"/>
                </a:cubicBezTo>
                <a:cubicBezTo>
                  <a:pt x="3386806" y="5851400"/>
                  <a:pt x="3331601" y="5858126"/>
                  <a:pt x="3276306" y="5863318"/>
                </a:cubicBezTo>
                <a:lnTo>
                  <a:pt x="3225006" y="5866706"/>
                </a:lnTo>
                <a:lnTo>
                  <a:pt x="3194056" y="5866407"/>
                </a:lnTo>
                <a:lnTo>
                  <a:pt x="3082891" y="5863061"/>
                </a:lnTo>
                <a:lnTo>
                  <a:pt x="3013959" y="5869302"/>
                </a:lnTo>
                <a:cubicBezTo>
                  <a:pt x="2910698" y="5871464"/>
                  <a:pt x="2845426" y="5852913"/>
                  <a:pt x="2748311" y="5858572"/>
                </a:cubicBezTo>
                <a:cubicBezTo>
                  <a:pt x="2736171" y="5859279"/>
                  <a:pt x="2721419" y="5860082"/>
                  <a:pt x="2704411" y="5860936"/>
                </a:cubicBezTo>
                <a:lnTo>
                  <a:pt x="2650475" y="5863440"/>
                </a:lnTo>
                <a:lnTo>
                  <a:pt x="2436349" y="5854816"/>
                </a:lnTo>
                <a:cubicBezTo>
                  <a:pt x="2095150" y="5845165"/>
                  <a:pt x="1753811" y="5845122"/>
                  <a:pt x="1412584" y="5830782"/>
                </a:cubicBezTo>
                <a:cubicBezTo>
                  <a:pt x="1262458" y="5824256"/>
                  <a:pt x="1113131" y="5859227"/>
                  <a:pt x="963404" y="5861093"/>
                </a:cubicBezTo>
                <a:cubicBezTo>
                  <a:pt x="896140" y="5861967"/>
                  <a:pt x="828812" y="5861342"/>
                  <a:pt x="761431" y="5859896"/>
                </a:cubicBezTo>
                <a:lnTo>
                  <a:pt x="637698" y="5856158"/>
                </a:lnTo>
                <a:lnTo>
                  <a:pt x="592997" y="5853711"/>
                </a:lnTo>
                <a:cubicBezTo>
                  <a:pt x="391136" y="5830428"/>
                  <a:pt x="227663" y="5724844"/>
                  <a:pt x="123577" y="5564333"/>
                </a:cubicBezTo>
                <a:lnTo>
                  <a:pt x="99502" y="5518240"/>
                </a:lnTo>
                <a:lnTo>
                  <a:pt x="95609" y="5512764"/>
                </a:lnTo>
                <a:lnTo>
                  <a:pt x="86221" y="5492812"/>
                </a:lnTo>
                <a:lnTo>
                  <a:pt x="61763" y="5445986"/>
                </a:lnTo>
                <a:lnTo>
                  <a:pt x="56991" y="5430695"/>
                </a:lnTo>
                <a:lnTo>
                  <a:pt x="41922" y="5398673"/>
                </a:lnTo>
                <a:lnTo>
                  <a:pt x="25760" y="5339273"/>
                </a:lnTo>
                <a:lnTo>
                  <a:pt x="16811" y="5271956"/>
                </a:lnTo>
                <a:cubicBezTo>
                  <a:pt x="9305" y="5238090"/>
                  <a:pt x="4710" y="5203585"/>
                  <a:pt x="3092" y="5168860"/>
                </a:cubicBezTo>
                <a:cubicBezTo>
                  <a:pt x="-7132" y="5042101"/>
                  <a:pt x="10081" y="4917108"/>
                  <a:pt x="24446" y="4791844"/>
                </a:cubicBezTo>
                <a:cubicBezTo>
                  <a:pt x="34023" y="4712006"/>
                  <a:pt x="48647" y="4631352"/>
                  <a:pt x="24446" y="4552331"/>
                </a:cubicBezTo>
                <a:cubicBezTo>
                  <a:pt x="7867" y="4497261"/>
                  <a:pt x="4180" y="4438805"/>
                  <a:pt x="13705" y="4381912"/>
                </a:cubicBezTo>
                <a:cubicBezTo>
                  <a:pt x="29766" y="4280940"/>
                  <a:pt x="33117" y="4178184"/>
                  <a:pt x="23670" y="4076300"/>
                </a:cubicBezTo>
                <a:cubicBezTo>
                  <a:pt x="17432" y="4009125"/>
                  <a:pt x="18390" y="3941419"/>
                  <a:pt x="26517" y="3874462"/>
                </a:cubicBezTo>
                <a:cubicBezTo>
                  <a:pt x="37258" y="3784423"/>
                  <a:pt x="53954" y="3692752"/>
                  <a:pt x="33635" y="3602444"/>
                </a:cubicBezTo>
                <a:cubicBezTo>
                  <a:pt x="1280" y="3458954"/>
                  <a:pt x="7751" y="3315599"/>
                  <a:pt x="20694" y="3171022"/>
                </a:cubicBezTo>
                <a:cubicBezTo>
                  <a:pt x="30400" y="3063439"/>
                  <a:pt x="41141" y="2954632"/>
                  <a:pt x="21728" y="2845824"/>
                </a:cubicBezTo>
                <a:cubicBezTo>
                  <a:pt x="13381" y="2795337"/>
                  <a:pt x="13381" y="2743709"/>
                  <a:pt x="21728" y="2693221"/>
                </a:cubicBezTo>
                <a:cubicBezTo>
                  <a:pt x="31823" y="2625218"/>
                  <a:pt x="41400" y="2557892"/>
                  <a:pt x="28458" y="2489208"/>
                </a:cubicBezTo>
                <a:cubicBezTo>
                  <a:pt x="22764" y="2459285"/>
                  <a:pt x="18493" y="2429092"/>
                  <a:pt x="15516" y="2398898"/>
                </a:cubicBezTo>
                <a:cubicBezTo>
                  <a:pt x="9589" y="2321809"/>
                  <a:pt x="11711" y="2244283"/>
                  <a:pt x="21857" y="2167683"/>
                </a:cubicBezTo>
                <a:cubicBezTo>
                  <a:pt x="31564" y="2078733"/>
                  <a:pt x="15776" y="1989238"/>
                  <a:pt x="28717" y="1900560"/>
                </a:cubicBezTo>
                <a:cubicBezTo>
                  <a:pt x="37907" y="1829142"/>
                  <a:pt x="38255" y="1756772"/>
                  <a:pt x="29752" y="1685258"/>
                </a:cubicBezTo>
                <a:cubicBezTo>
                  <a:pt x="14456" y="1550065"/>
                  <a:pt x="15412" y="1413389"/>
                  <a:pt x="32599" y="1278454"/>
                </a:cubicBezTo>
                <a:cubicBezTo>
                  <a:pt x="43212" y="1199704"/>
                  <a:pt x="49294" y="1118644"/>
                  <a:pt x="30270" y="1041390"/>
                </a:cubicBezTo>
                <a:cubicBezTo>
                  <a:pt x="-14509" y="859818"/>
                  <a:pt x="11634" y="677973"/>
                  <a:pt x="30270" y="497354"/>
                </a:cubicBezTo>
                <a:lnTo>
                  <a:pt x="31725" y="472895"/>
                </a:lnTo>
                <a:lnTo>
                  <a:pt x="43781" y="427827"/>
                </a:lnTo>
                <a:lnTo>
                  <a:pt x="50994" y="413476"/>
                </a:lnTo>
                <a:lnTo>
                  <a:pt x="58372" y="387895"/>
                </a:lnTo>
                <a:cubicBezTo>
                  <a:pt x="111660" y="254431"/>
                  <a:pt x="198390" y="154469"/>
                  <a:pt x="306361" y="90092"/>
                </a:cubicBezTo>
                <a:lnTo>
                  <a:pt x="343340" y="71955"/>
                </a:lnTo>
                <a:lnTo>
                  <a:pt x="451947" y="55771"/>
                </a:lnTo>
                <a:lnTo>
                  <a:pt x="480681" y="50638"/>
                </a:lnTo>
                <a:lnTo>
                  <a:pt x="500476" y="51097"/>
                </a:lnTo>
                <a:cubicBezTo>
                  <a:pt x="614729" y="49684"/>
                  <a:pt x="728933" y="43772"/>
                  <a:pt x="843024" y="32056"/>
                </a:cubicBezTo>
                <a:cubicBezTo>
                  <a:pt x="1123212" y="7156"/>
                  <a:pt x="1404499" y="3566"/>
                  <a:pt x="1685086" y="21332"/>
                </a:cubicBezTo>
                <a:cubicBezTo>
                  <a:pt x="1938623" y="33688"/>
                  <a:pt x="2191759" y="64000"/>
                  <a:pt x="2445896" y="38121"/>
                </a:cubicBezTo>
                <a:cubicBezTo>
                  <a:pt x="2489616" y="33690"/>
                  <a:pt x="2532937" y="26111"/>
                  <a:pt x="2576333" y="19030"/>
                </a:cubicBezTo>
                <a:lnTo>
                  <a:pt x="2696353" y="4251"/>
                </a:lnTo>
                <a:lnTo>
                  <a:pt x="2745536" y="5232"/>
                </a:lnTo>
                <a:cubicBezTo>
                  <a:pt x="2818993" y="6452"/>
                  <a:pt x="2887864" y="7004"/>
                  <a:pt x="2947014" y="5793"/>
                </a:cubicBezTo>
                <a:cubicBezTo>
                  <a:pt x="3006163" y="4584"/>
                  <a:pt x="3060036" y="3178"/>
                  <a:pt x="3110399" y="1949"/>
                </a:cubicBezTo>
                <a:lnTo>
                  <a:pt x="3199002" y="221"/>
                </a:lnTo>
                <a:lnTo>
                  <a:pt x="3325015" y="3583"/>
                </a:lnTo>
                <a:cubicBezTo>
                  <a:pt x="3530714" y="12997"/>
                  <a:pt x="3736239" y="28910"/>
                  <a:pt x="3941762" y="43248"/>
                </a:cubicBezTo>
                <a:cubicBezTo>
                  <a:pt x="4091489" y="53739"/>
                  <a:pt x="4241215" y="66563"/>
                  <a:pt x="4390942" y="37886"/>
                </a:cubicBezTo>
                <a:cubicBezTo>
                  <a:pt x="4517292" y="15154"/>
                  <a:pt x="4645537" y="10467"/>
                  <a:pt x="4772844" y="23896"/>
                </a:cubicBezTo>
                <a:cubicBezTo>
                  <a:pt x="4885597" y="37327"/>
                  <a:pt x="4999052" y="40520"/>
                  <a:pt x="5112224" y="33456"/>
                </a:cubicBezTo>
                <a:lnTo>
                  <a:pt x="5477482" y="6922"/>
                </a:lnTo>
                <a:lnTo>
                  <a:pt x="5517883" y="7607"/>
                </a:lnTo>
                <a:lnTo>
                  <a:pt x="5555683" y="6426"/>
                </a:lnTo>
                <a:cubicBezTo>
                  <a:pt x="5626335" y="3737"/>
                  <a:pt x="5704795" y="995"/>
                  <a:pt x="5791061" y="2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4810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ack background with red circles and white text&#10;&#10;AI-generated content may be incorrect.">
            <a:extLst>
              <a:ext uri="{FF2B5EF4-FFF2-40B4-BE49-F238E27FC236}">
                <a16:creationId xmlns:a16="http://schemas.microsoft.com/office/drawing/2014/main" id="{8ACF6FA0-D1F5-ED96-B8AE-04F19405AD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5" b="-1"/>
          <a:stretch>
            <a:fillRect/>
          </a:stretch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39578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59</cp:revision>
  <dcterms:created xsi:type="dcterms:W3CDTF">2025-12-03T08:52:50Z</dcterms:created>
  <dcterms:modified xsi:type="dcterms:W3CDTF">2025-12-03T11:42:32Z</dcterms:modified>
</cp:coreProperties>
</file>